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7.xml"/><Relationship Id="rId22" Type="http://schemas.openxmlformats.org/officeDocument/2006/relationships/font" Target="fonts/Lato-boldItalic.fntdata"/><Relationship Id="rId10" Type="http://schemas.openxmlformats.org/officeDocument/2006/relationships/slide" Target="slides/slide6.xml"/><Relationship Id="rId21" Type="http://schemas.openxmlformats.org/officeDocument/2006/relationships/font" Target="fonts/La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aleway-regular.fntdata"/><Relationship Id="rId14" Type="http://schemas.openxmlformats.org/officeDocument/2006/relationships/slide" Target="slides/slide10.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slide" Target="slides/slide1.xml"/><Relationship Id="rId19" Type="http://schemas.openxmlformats.org/officeDocument/2006/relationships/font" Target="fonts/Lato-regular.fntdata"/><Relationship Id="rId6" Type="http://schemas.openxmlformats.org/officeDocument/2006/relationships/slide" Target="slides/slide2.xml"/><Relationship Id="rId18" Type="http://schemas.openxmlformats.org/officeDocument/2006/relationships/font" Target="fonts/Raleway-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14" name="Shape 14"/>
          <p:cNvSpPr txBox="1"/>
          <p:nvPr>
            <p:ph idx="1" type="subTitle"/>
          </p:nvPr>
        </p:nvSpPr>
        <p:spPr>
          <a:xfrm>
            <a:off x="2390267" y="3238450"/>
            <a:ext cx="6331500" cy="1241700"/>
          </a:xfrm>
          <a:prstGeom prst="rect">
            <a:avLst/>
          </a:prstGeom>
        </p:spPr>
        <p:txBody>
          <a:bodyPr anchorCtr="0" anchor="b" bIns="91425" lIns="91425"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Shape 1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wrap="square" tIns="91425"/>
          <a:lstStyle>
            <a:lvl1pPr lvl="0" algn="ctr">
              <a:spcBef>
                <a:spcPts val="0"/>
              </a:spcBef>
              <a:buClr>
                <a:schemeClr val="dk1"/>
              </a:buClr>
              <a:buSzPts val="9600"/>
              <a:buFont typeface="Lato"/>
              <a:buNone/>
              <a:defRPr sz="9600">
                <a:solidFill>
                  <a:schemeClr val="dk1"/>
                </a:solidFill>
                <a:latin typeface="Lato"/>
                <a:ea typeface="Lato"/>
                <a:cs typeface="Lato"/>
                <a:sym typeface="Lato"/>
              </a:defRPr>
            </a:lvl1pPr>
            <a:lvl2pPr lvl="1" algn="ctr">
              <a:spcBef>
                <a:spcPts val="0"/>
              </a:spcBef>
              <a:buClr>
                <a:schemeClr val="dk1"/>
              </a:buClr>
              <a:buSzPts val="9600"/>
              <a:buFont typeface="Lato"/>
              <a:buNone/>
              <a:defRPr sz="9600">
                <a:solidFill>
                  <a:schemeClr val="dk1"/>
                </a:solidFill>
                <a:latin typeface="Lato"/>
                <a:ea typeface="Lato"/>
                <a:cs typeface="Lato"/>
                <a:sym typeface="Lato"/>
              </a:defRPr>
            </a:lvl2pPr>
            <a:lvl3pPr lvl="2" algn="ctr">
              <a:spcBef>
                <a:spcPts val="0"/>
              </a:spcBef>
              <a:buClr>
                <a:schemeClr val="dk1"/>
              </a:buClr>
              <a:buSzPts val="9600"/>
              <a:buFont typeface="Lato"/>
              <a:buNone/>
              <a:defRPr sz="9600">
                <a:solidFill>
                  <a:schemeClr val="dk1"/>
                </a:solidFill>
                <a:latin typeface="Lato"/>
                <a:ea typeface="Lato"/>
                <a:cs typeface="Lato"/>
                <a:sym typeface="Lato"/>
              </a:defRPr>
            </a:lvl3pPr>
            <a:lvl4pPr lvl="3" algn="ctr">
              <a:spcBef>
                <a:spcPts val="0"/>
              </a:spcBef>
              <a:buClr>
                <a:schemeClr val="dk1"/>
              </a:buClr>
              <a:buSzPts val="9600"/>
              <a:buFont typeface="Lato"/>
              <a:buNone/>
              <a:defRPr sz="9600">
                <a:solidFill>
                  <a:schemeClr val="dk1"/>
                </a:solidFill>
                <a:latin typeface="Lato"/>
                <a:ea typeface="Lato"/>
                <a:cs typeface="Lato"/>
                <a:sym typeface="Lato"/>
              </a:defRPr>
            </a:lvl4pPr>
            <a:lvl5pPr lvl="4" algn="ctr">
              <a:spcBef>
                <a:spcPts val="0"/>
              </a:spcBef>
              <a:buClr>
                <a:schemeClr val="dk1"/>
              </a:buClr>
              <a:buSzPts val="9600"/>
              <a:buFont typeface="Lato"/>
              <a:buNone/>
              <a:defRPr sz="9600">
                <a:solidFill>
                  <a:schemeClr val="dk1"/>
                </a:solidFill>
                <a:latin typeface="Lato"/>
                <a:ea typeface="Lato"/>
                <a:cs typeface="Lato"/>
                <a:sym typeface="Lato"/>
              </a:defRPr>
            </a:lvl5pPr>
            <a:lvl6pPr lvl="5" algn="ctr">
              <a:spcBef>
                <a:spcPts val="0"/>
              </a:spcBef>
              <a:buClr>
                <a:schemeClr val="dk1"/>
              </a:buClr>
              <a:buSzPts val="9600"/>
              <a:buFont typeface="Lato"/>
              <a:buNone/>
              <a:defRPr sz="9600">
                <a:solidFill>
                  <a:schemeClr val="dk1"/>
                </a:solidFill>
                <a:latin typeface="Lato"/>
                <a:ea typeface="Lato"/>
                <a:cs typeface="Lato"/>
                <a:sym typeface="Lato"/>
              </a:defRPr>
            </a:lvl6pPr>
            <a:lvl7pPr lvl="6" algn="ctr">
              <a:spcBef>
                <a:spcPts val="0"/>
              </a:spcBef>
              <a:buClr>
                <a:schemeClr val="dk1"/>
              </a:buClr>
              <a:buSzPts val="9600"/>
              <a:buFont typeface="Lato"/>
              <a:buNone/>
              <a:defRPr sz="9600">
                <a:solidFill>
                  <a:schemeClr val="dk1"/>
                </a:solidFill>
                <a:latin typeface="Lato"/>
                <a:ea typeface="Lato"/>
                <a:cs typeface="Lato"/>
                <a:sym typeface="Lato"/>
              </a:defRPr>
            </a:lvl7pPr>
            <a:lvl8pPr lvl="7" algn="ctr">
              <a:spcBef>
                <a:spcPts val="0"/>
              </a:spcBef>
              <a:buClr>
                <a:schemeClr val="dk1"/>
              </a:buClr>
              <a:buSzPts val="9600"/>
              <a:buFont typeface="Lato"/>
              <a:buNone/>
              <a:defRPr sz="9600">
                <a:solidFill>
                  <a:schemeClr val="dk1"/>
                </a:solidFill>
                <a:latin typeface="Lato"/>
                <a:ea typeface="Lato"/>
                <a:cs typeface="Lato"/>
                <a:sym typeface="Lato"/>
              </a:defRPr>
            </a:lvl8pPr>
            <a:lvl9pPr lvl="8" algn="ctr">
              <a:spcBef>
                <a:spcPts val="0"/>
              </a:spcBef>
              <a:buClr>
                <a:schemeClr val="dk1"/>
              </a:buClr>
              <a:buSzPts val="9600"/>
              <a:buFont typeface="Lato"/>
              <a:buNone/>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65" name="Shape 6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wrap="square" tIns="91425"/>
          <a:lstStyle>
            <a:lvl1pPr lvl="0" algn="ctr">
              <a:spcBef>
                <a:spcPts val="0"/>
              </a:spcBef>
              <a:buClr>
                <a:schemeClr val="lt1"/>
              </a:buClr>
              <a:buSzPts val="4800"/>
              <a:buNone/>
              <a:defRPr sz="4800">
                <a:solidFill>
                  <a:schemeClr val="lt1"/>
                </a:solidFill>
              </a:defRPr>
            </a:lvl1pPr>
            <a:lvl2pPr lvl="1" algn="ctr">
              <a:spcBef>
                <a:spcPts val="0"/>
              </a:spcBef>
              <a:buClr>
                <a:schemeClr val="lt1"/>
              </a:buClr>
              <a:buSzPts val="4800"/>
              <a:buNone/>
              <a:defRPr sz="4800">
                <a:solidFill>
                  <a:schemeClr val="lt1"/>
                </a:solidFill>
              </a:defRPr>
            </a:lvl2pPr>
            <a:lvl3pPr lvl="2" algn="ctr">
              <a:spcBef>
                <a:spcPts val="0"/>
              </a:spcBef>
              <a:buClr>
                <a:schemeClr val="lt1"/>
              </a:buClr>
              <a:buSzPts val="4800"/>
              <a:buNone/>
              <a:defRPr sz="4800">
                <a:solidFill>
                  <a:schemeClr val="lt1"/>
                </a:solidFill>
              </a:defRPr>
            </a:lvl3pPr>
            <a:lvl4pPr lvl="3" algn="ctr">
              <a:spcBef>
                <a:spcPts val="0"/>
              </a:spcBef>
              <a:buClr>
                <a:schemeClr val="lt1"/>
              </a:buClr>
              <a:buSzPts val="4800"/>
              <a:buNone/>
              <a:defRPr sz="4800">
                <a:solidFill>
                  <a:schemeClr val="lt1"/>
                </a:solidFill>
              </a:defRPr>
            </a:lvl4pPr>
            <a:lvl5pPr lvl="4" algn="ctr">
              <a:spcBef>
                <a:spcPts val="0"/>
              </a:spcBef>
              <a:buClr>
                <a:schemeClr val="lt1"/>
              </a:buClr>
              <a:buSzPts val="4800"/>
              <a:buNone/>
              <a:defRPr sz="4800">
                <a:solidFill>
                  <a:schemeClr val="lt1"/>
                </a:solidFill>
              </a:defRPr>
            </a:lvl5pPr>
            <a:lvl6pPr lvl="5" algn="ctr">
              <a:spcBef>
                <a:spcPts val="0"/>
              </a:spcBef>
              <a:buClr>
                <a:schemeClr val="lt1"/>
              </a:buClr>
              <a:buSzPts val="4800"/>
              <a:buNone/>
              <a:defRPr sz="4800">
                <a:solidFill>
                  <a:schemeClr val="lt1"/>
                </a:solidFill>
              </a:defRPr>
            </a:lvl6pPr>
            <a:lvl7pPr lvl="6" algn="ctr">
              <a:spcBef>
                <a:spcPts val="0"/>
              </a:spcBef>
              <a:buClr>
                <a:schemeClr val="lt1"/>
              </a:buClr>
              <a:buSzPts val="4800"/>
              <a:buNone/>
              <a:defRPr sz="4800">
                <a:solidFill>
                  <a:schemeClr val="lt1"/>
                </a:solidFill>
              </a:defRPr>
            </a:lvl7pPr>
            <a:lvl8pPr lvl="7" algn="ctr">
              <a:spcBef>
                <a:spcPts val="0"/>
              </a:spcBef>
              <a:buClr>
                <a:schemeClr val="lt1"/>
              </a:buClr>
              <a:buSzPts val="4800"/>
              <a:buNone/>
              <a:defRPr sz="4800">
                <a:solidFill>
                  <a:schemeClr val="lt1"/>
                </a:solidFill>
              </a:defRPr>
            </a:lvl8pPr>
            <a:lvl9pPr lvl="8" algn="ctr">
              <a:spcBef>
                <a:spcPts val="0"/>
              </a:spcBef>
              <a:buClr>
                <a:schemeClr val="lt1"/>
              </a:buClr>
              <a:buSzPts val="4800"/>
              <a:buNone/>
              <a:defRPr sz="4800">
                <a:solidFill>
                  <a:schemeClr val="lt1"/>
                </a:solidFill>
              </a:defRPr>
            </a:lvl9pPr>
          </a:lstStyle>
          <a:p/>
        </p:txBody>
      </p:sp>
      <p:sp>
        <p:nvSpPr>
          <p:cNvPr id="20" name="Shape 20"/>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6" name="Shape 26"/>
          <p:cNvSpPr txBox="1"/>
          <p:nvPr>
            <p:ph idx="1" type="body"/>
          </p:nvPr>
        </p:nvSpPr>
        <p:spPr>
          <a:xfrm>
            <a:off x="2410112" y="1595776"/>
            <a:ext cx="6321600" cy="3002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3" name="Shape 33"/>
          <p:cNvSpPr txBox="1"/>
          <p:nvPr>
            <p:ph idx="1" type="body"/>
          </p:nvPr>
        </p:nvSpPr>
        <p:spPr>
          <a:xfrm>
            <a:off x="2400303" y="1602675"/>
            <a:ext cx="3071400" cy="3002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2" type="body"/>
          </p:nvPr>
        </p:nvSpPr>
        <p:spPr>
          <a:xfrm>
            <a:off x="5650572" y="1602675"/>
            <a:ext cx="3071400" cy="3002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5" name="Shape 3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8" name="Shape 38"/>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2" name="Shape 42"/>
          <p:cNvSpPr txBox="1"/>
          <p:nvPr>
            <p:ph idx="1" type="body"/>
          </p:nvPr>
        </p:nvSpPr>
        <p:spPr>
          <a:xfrm>
            <a:off x="319500" y="1846804"/>
            <a:ext cx="2808000" cy="28062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3" name="Shape 43"/>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1"/>
            <a:ext cx="6244200" cy="3835500"/>
          </a:xfrm>
          <a:prstGeom prst="rect">
            <a:avLst/>
          </a:prstGeom>
        </p:spPr>
        <p:txBody>
          <a:bodyPr anchorCtr="0" anchor="ctr"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wrap="square" tIns="91425"/>
          <a:lstStyle>
            <a:lvl1pPr lvl="0" algn="ctr">
              <a:spcBef>
                <a:spcPts val="0"/>
              </a:spcBef>
              <a:buClr>
                <a:schemeClr val="dk1"/>
              </a:buClr>
              <a:buSzPts val="3600"/>
              <a:buNone/>
              <a:defRPr sz="3600">
                <a:solidFill>
                  <a:schemeClr val="dk1"/>
                </a:solidFill>
              </a:defRPr>
            </a:lvl1pPr>
            <a:lvl2pPr lvl="1" algn="ctr">
              <a:spcBef>
                <a:spcPts val="0"/>
              </a:spcBef>
              <a:buClr>
                <a:schemeClr val="dk1"/>
              </a:buClr>
              <a:buSzPts val="3600"/>
              <a:buNone/>
              <a:defRPr sz="3600">
                <a:solidFill>
                  <a:schemeClr val="dk1"/>
                </a:solidFill>
              </a:defRPr>
            </a:lvl2pPr>
            <a:lvl3pPr lvl="2" algn="ctr">
              <a:spcBef>
                <a:spcPts val="0"/>
              </a:spcBef>
              <a:buClr>
                <a:schemeClr val="dk1"/>
              </a:buClr>
              <a:buSzPts val="3600"/>
              <a:buNone/>
              <a:defRPr sz="3600">
                <a:solidFill>
                  <a:schemeClr val="dk1"/>
                </a:solidFill>
              </a:defRPr>
            </a:lvl3pPr>
            <a:lvl4pPr lvl="3" algn="ctr">
              <a:spcBef>
                <a:spcPts val="0"/>
              </a:spcBef>
              <a:buClr>
                <a:schemeClr val="dk1"/>
              </a:buClr>
              <a:buSzPts val="3600"/>
              <a:buNone/>
              <a:defRPr sz="3600">
                <a:solidFill>
                  <a:schemeClr val="dk1"/>
                </a:solidFill>
              </a:defRPr>
            </a:lvl4pPr>
            <a:lvl5pPr lvl="4" algn="ctr">
              <a:spcBef>
                <a:spcPts val="0"/>
              </a:spcBef>
              <a:buClr>
                <a:schemeClr val="dk1"/>
              </a:buClr>
              <a:buSzPts val="3600"/>
              <a:buNone/>
              <a:defRPr sz="3600">
                <a:solidFill>
                  <a:schemeClr val="dk1"/>
                </a:solidFill>
              </a:defRPr>
            </a:lvl5pPr>
            <a:lvl6pPr lvl="5" algn="ctr">
              <a:spcBef>
                <a:spcPts val="0"/>
              </a:spcBef>
              <a:buClr>
                <a:schemeClr val="dk1"/>
              </a:buClr>
              <a:buSzPts val="3600"/>
              <a:buNone/>
              <a:defRPr sz="3600">
                <a:solidFill>
                  <a:schemeClr val="dk1"/>
                </a:solidFill>
              </a:defRPr>
            </a:lvl6pPr>
            <a:lvl7pPr lvl="6" algn="ctr">
              <a:spcBef>
                <a:spcPts val="0"/>
              </a:spcBef>
              <a:buClr>
                <a:schemeClr val="dk1"/>
              </a:buClr>
              <a:buSzPts val="3600"/>
              <a:buNone/>
              <a:defRPr sz="3600">
                <a:solidFill>
                  <a:schemeClr val="dk1"/>
                </a:solidFill>
              </a:defRPr>
            </a:lvl7pPr>
            <a:lvl8pPr lvl="7" algn="ctr">
              <a:spcBef>
                <a:spcPts val="0"/>
              </a:spcBef>
              <a:buClr>
                <a:schemeClr val="dk1"/>
              </a:buClr>
              <a:buSzPts val="3600"/>
              <a:buNone/>
              <a:defRPr sz="3600">
                <a:solidFill>
                  <a:schemeClr val="dk1"/>
                </a:solidFill>
              </a:defRPr>
            </a:lvl8pPr>
            <a:lvl9pPr lvl="8" algn="ctr">
              <a:spcBef>
                <a:spcPts val="0"/>
              </a:spcBef>
              <a:buClr>
                <a:schemeClr val="dk1"/>
              </a:buClr>
              <a:buSzPts val="3600"/>
              <a:buNone/>
              <a:defRPr sz="3600">
                <a:solidFill>
                  <a:schemeClr val="dk1"/>
                </a:solidFill>
              </a:defRPr>
            </a:lvl9pPr>
          </a:lstStyle>
          <a:p/>
        </p:txBody>
      </p:sp>
      <p:sp>
        <p:nvSpPr>
          <p:cNvPr id="52" name="Shape 52"/>
          <p:cNvSpPr txBox="1"/>
          <p:nvPr>
            <p:ph idx="1" type="subTitle"/>
          </p:nvPr>
        </p:nvSpPr>
        <p:spPr>
          <a:xfrm>
            <a:off x="265500" y="273537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54" name="Shape 54"/>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59" name="Shape 59"/>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wrap="square" tIns="91425"/>
          <a:lstStyle>
            <a:lvl1pPr lvl="0">
              <a:spcBef>
                <a:spcPts val="0"/>
              </a:spcBef>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6"/>
            <a:ext cx="6321600" cy="3002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2000"/>
          </a:xfrm>
          <a:prstGeom prst="rect">
            <a:avLst/>
          </a:prstGeom>
        </p:spPr>
        <p:txBody>
          <a:bodyPr anchorCtr="0" anchor="t" bIns="91425" lIns="91425" rIns="91425" wrap="square" tIns="91425">
            <a:noAutofit/>
          </a:bodyPr>
          <a:lstStyle/>
          <a:p>
            <a:pPr indent="0" lvl="0" marL="0" rtl="0">
              <a:spcBef>
                <a:spcPts val="0"/>
              </a:spcBef>
              <a:buNone/>
            </a:pPr>
            <a:r>
              <a:rPr lang="en"/>
              <a:t>Amazing Facts: </a:t>
            </a:r>
          </a:p>
        </p:txBody>
      </p:sp>
      <p:sp>
        <p:nvSpPr>
          <p:cNvPr id="73" name="Shape 73"/>
          <p:cNvSpPr txBox="1"/>
          <p:nvPr>
            <p:ph idx="1" type="subTitle"/>
          </p:nvPr>
        </p:nvSpPr>
        <p:spPr>
          <a:xfrm>
            <a:off x="2390267" y="3238450"/>
            <a:ext cx="6331500" cy="1241700"/>
          </a:xfrm>
          <a:prstGeom prst="rect">
            <a:avLst/>
          </a:prstGeom>
        </p:spPr>
        <p:txBody>
          <a:bodyPr anchorCtr="0" anchor="b" bIns="91425" lIns="91425" rIns="91425" wrap="square" tIns="91425">
            <a:noAutofit/>
          </a:bodyPr>
          <a:lstStyle/>
          <a:p>
            <a:pPr indent="0" lvl="0" marL="0" rtl="0">
              <a:spcBef>
                <a:spcPts val="0"/>
              </a:spcBef>
              <a:buNone/>
            </a:pPr>
            <a:r>
              <a:rPr b="1" lang="en">
                <a:latin typeface="Raleway"/>
                <a:ea typeface="Raleway"/>
                <a:cs typeface="Raleway"/>
                <a:sym typeface="Raleway"/>
              </a:rPr>
              <a:t>Stats, useless information, and figures you don’t know but probably should</a:t>
            </a:r>
          </a:p>
        </p:txBody>
      </p:sp>
      <p:pic>
        <p:nvPicPr>
          <p:cNvPr id="74" name="Shape 74"/>
          <p:cNvPicPr preferRelativeResize="0"/>
          <p:nvPr/>
        </p:nvPicPr>
        <p:blipFill>
          <a:blip r:embed="rId3">
            <a:alphaModFix/>
          </a:blip>
          <a:stretch>
            <a:fillRect/>
          </a:stretch>
        </p:blipFill>
        <p:spPr>
          <a:xfrm>
            <a:off x="436275" y="630225"/>
            <a:ext cx="998899" cy="791225"/>
          </a:xfrm>
          <a:prstGeom prst="rect">
            <a:avLst/>
          </a:prstGeom>
          <a:noFill/>
          <a:ln>
            <a:noFill/>
          </a:ln>
        </p:spPr>
      </p:pic>
      <p:sp>
        <p:nvSpPr>
          <p:cNvPr id="75" name="Shape 75"/>
          <p:cNvSpPr txBox="1"/>
          <p:nvPr/>
        </p:nvSpPr>
        <p:spPr>
          <a:xfrm>
            <a:off x="2390275" y="4778275"/>
            <a:ext cx="6283800" cy="241200"/>
          </a:xfrm>
          <a:prstGeom prst="rect">
            <a:avLst/>
          </a:prstGeom>
          <a:noFill/>
          <a:ln>
            <a:noFill/>
          </a:ln>
        </p:spPr>
        <p:txBody>
          <a:bodyPr anchorCtr="0" anchor="t" bIns="91425" lIns="91425" rIns="91425" wrap="square" tIns="91425">
            <a:noAutofit/>
          </a:bodyPr>
          <a:lstStyle/>
          <a:p>
            <a:pPr indent="0" lvl="0" marL="0">
              <a:spcBef>
                <a:spcPts val="0"/>
              </a:spcBef>
              <a:buNone/>
            </a:pPr>
            <a:r>
              <a:rPr b="1" lang="en" sz="700">
                <a:solidFill>
                  <a:srgbClr val="FFFFFF"/>
                </a:solidFill>
              </a:rPr>
              <a:t>Created by ESLTalkingPoints.com 2017 Free for use in classrooms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54" name="Shape 154"/>
        <p:cNvGrpSpPr/>
        <p:nvPr/>
      </p:nvGrpSpPr>
      <p:grpSpPr>
        <a:xfrm>
          <a:off x="0" y="0"/>
          <a:ext cx="0" cy="0"/>
          <a:chOff x="0" y="0"/>
          <a:chExt cx="0" cy="0"/>
        </a:xfrm>
      </p:grpSpPr>
      <p:sp>
        <p:nvSpPr>
          <p:cNvPr id="155" name="Shape 155"/>
          <p:cNvSpPr txBox="1"/>
          <p:nvPr>
            <p:ph type="title"/>
          </p:nvPr>
        </p:nvSpPr>
        <p:spPr>
          <a:xfrm>
            <a:off x="423600" y="504725"/>
            <a:ext cx="8296800" cy="2197200"/>
          </a:xfrm>
          <a:prstGeom prst="rect">
            <a:avLst/>
          </a:prstGeom>
        </p:spPr>
        <p:txBody>
          <a:bodyPr anchorCtr="0" anchor="t" bIns="91425" lIns="91425" rIns="91425" wrap="square" tIns="91425">
            <a:noAutofit/>
          </a:bodyPr>
          <a:lstStyle/>
          <a:p>
            <a:pPr indent="0" lvl="0" marL="0" rtl="0" algn="l">
              <a:spcBef>
                <a:spcPts val="0"/>
              </a:spcBef>
              <a:buNone/>
            </a:pPr>
            <a:r>
              <a:rPr lang="en" sz="3600"/>
              <a:t>Left-handed people live longer than right-handed people. Is that true or false?</a:t>
            </a:r>
          </a:p>
        </p:txBody>
      </p:sp>
      <p:pic>
        <p:nvPicPr>
          <p:cNvPr id="156" name="Shape 156"/>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157" name="Shape 157"/>
          <p:cNvSpPr txBox="1"/>
          <p:nvPr>
            <p:ph type="title"/>
          </p:nvPr>
        </p:nvSpPr>
        <p:spPr>
          <a:xfrm>
            <a:off x="501675" y="2945250"/>
            <a:ext cx="5522400" cy="1563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It’s unbelievably false. Even though it sounds strange but science has not been able to answer the question as to why left-handed people tend to live shorter lives.</a:t>
            </a:r>
          </a:p>
        </p:txBody>
      </p:sp>
      <p:sp>
        <p:nvSpPr>
          <p:cNvPr id="158" name="Shape 158"/>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159" name="Shape 159"/>
          <p:cNvPicPr preferRelativeResize="0"/>
          <p:nvPr/>
        </p:nvPicPr>
        <p:blipFill>
          <a:blip r:embed="rId4">
            <a:alphaModFix/>
          </a:blip>
          <a:stretch>
            <a:fillRect/>
          </a:stretch>
        </p:blipFill>
        <p:spPr>
          <a:xfrm>
            <a:off x="6176475" y="2854325"/>
            <a:ext cx="2413133" cy="1745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222325" y="693100"/>
            <a:ext cx="6966900" cy="1019700"/>
          </a:xfrm>
          <a:prstGeom prst="rect">
            <a:avLst/>
          </a:prstGeom>
        </p:spPr>
        <p:txBody>
          <a:bodyPr anchorCtr="0" anchor="t" bIns="91425" lIns="91425" rIns="91425" wrap="square" tIns="91425">
            <a:noAutofit/>
          </a:bodyPr>
          <a:lstStyle/>
          <a:p>
            <a:pPr indent="0" lvl="0" marL="0" rtl="0">
              <a:spcBef>
                <a:spcPts val="0"/>
              </a:spcBef>
              <a:buNone/>
            </a:pPr>
            <a:r>
              <a:rPr lang="en"/>
              <a:t>How to play...</a:t>
            </a:r>
          </a:p>
        </p:txBody>
      </p:sp>
      <p:sp>
        <p:nvSpPr>
          <p:cNvPr id="81" name="Shape 81"/>
          <p:cNvSpPr/>
          <p:nvPr/>
        </p:nvSpPr>
        <p:spPr>
          <a:xfrm>
            <a:off x="371775" y="1988900"/>
            <a:ext cx="2629500" cy="2244900"/>
          </a:xfrm>
          <a:prstGeom prst="wedgeRectCallout">
            <a:avLst>
              <a:gd fmla="val -20909" name="adj1"/>
              <a:gd fmla="val 50493" name="adj2"/>
            </a:avLst>
          </a:prstGeom>
          <a:solidFill>
            <a:srgbClr val="6FA8DC"/>
          </a:solidFill>
          <a:ln>
            <a:noFill/>
          </a:ln>
        </p:spPr>
        <p:txBody>
          <a:bodyPr anchorCtr="0" anchor="ctr" bIns="91425" lIns="91425" rIns="91425" wrap="square" tIns="91425">
            <a:noAutofit/>
          </a:bodyPr>
          <a:lstStyle/>
          <a:p>
            <a:pPr indent="0" lvl="0" marL="0">
              <a:spcBef>
                <a:spcPts val="0"/>
              </a:spcBef>
              <a:buNone/>
            </a:pPr>
            <a:r>
              <a:t/>
            </a:r>
            <a:endParaRPr/>
          </a:p>
        </p:txBody>
      </p:sp>
      <p:sp>
        <p:nvSpPr>
          <p:cNvPr id="82" name="Shape 82"/>
          <p:cNvSpPr/>
          <p:nvPr/>
        </p:nvSpPr>
        <p:spPr>
          <a:xfrm>
            <a:off x="3210432" y="1988900"/>
            <a:ext cx="2629500" cy="2244900"/>
          </a:xfrm>
          <a:prstGeom prst="wedgeRectCallout">
            <a:avLst>
              <a:gd fmla="val -17777" name="adj1"/>
              <a:gd fmla="val 49645" name="adj2"/>
            </a:avLst>
          </a:prstGeom>
          <a:solidFill>
            <a:srgbClr val="3D85C6"/>
          </a:solidFill>
          <a:ln>
            <a:noFill/>
          </a:ln>
        </p:spPr>
        <p:txBody>
          <a:bodyPr anchorCtr="0" anchor="ctr" bIns="91425" lIns="91425" rIns="91425" wrap="square" tIns="91425">
            <a:noAutofit/>
          </a:bodyPr>
          <a:lstStyle/>
          <a:p>
            <a:pPr indent="0" lvl="0" marL="0">
              <a:spcBef>
                <a:spcPts val="0"/>
              </a:spcBef>
              <a:buNone/>
            </a:pPr>
            <a:r>
              <a:t/>
            </a:r>
            <a:endParaRPr/>
          </a:p>
        </p:txBody>
      </p:sp>
      <p:sp>
        <p:nvSpPr>
          <p:cNvPr id="83" name="Shape 83"/>
          <p:cNvSpPr/>
          <p:nvPr/>
        </p:nvSpPr>
        <p:spPr>
          <a:xfrm>
            <a:off x="6049089" y="1988900"/>
            <a:ext cx="2629500" cy="2244900"/>
          </a:xfrm>
          <a:prstGeom prst="wedgeRectCallout">
            <a:avLst>
              <a:gd fmla="val -17785" name="adj1"/>
              <a:gd fmla="val 49645" name="adj2"/>
            </a:avLst>
          </a:prstGeom>
          <a:solidFill>
            <a:srgbClr val="0B5394"/>
          </a:solidFill>
          <a:ln>
            <a:noFill/>
          </a:ln>
        </p:spPr>
        <p:txBody>
          <a:bodyPr anchorCtr="0" anchor="ctr" bIns="91425" lIns="91425" rIns="91425" wrap="square" tIns="91425">
            <a:noAutofit/>
          </a:bodyPr>
          <a:lstStyle/>
          <a:p>
            <a:pPr indent="0" lvl="0" marL="0">
              <a:spcBef>
                <a:spcPts val="0"/>
              </a:spcBef>
              <a:buNone/>
            </a:pPr>
            <a:r>
              <a:t/>
            </a:r>
            <a:endParaRPr/>
          </a:p>
        </p:txBody>
      </p:sp>
      <p:sp>
        <p:nvSpPr>
          <p:cNvPr id="84" name="Shape 84"/>
          <p:cNvSpPr txBox="1"/>
          <p:nvPr>
            <p:ph type="title"/>
          </p:nvPr>
        </p:nvSpPr>
        <p:spPr>
          <a:xfrm>
            <a:off x="6125275" y="2061900"/>
            <a:ext cx="2481600" cy="2005800"/>
          </a:xfrm>
          <a:prstGeom prst="rect">
            <a:avLst/>
          </a:prstGeom>
        </p:spPr>
        <p:txBody>
          <a:bodyPr anchorCtr="0" anchor="t" bIns="91425" lIns="91425" rIns="91425" wrap="square" tIns="91425">
            <a:noAutofit/>
          </a:bodyPr>
          <a:lstStyle/>
          <a:p>
            <a:pPr indent="0" lvl="0" marL="0" rtl="0">
              <a:spcBef>
                <a:spcPts val="0"/>
              </a:spcBef>
              <a:spcAft>
                <a:spcPts val="1200"/>
              </a:spcAft>
              <a:buNone/>
            </a:pPr>
            <a:r>
              <a:rPr lang="en" sz="2100"/>
              <a:t>Teams cannot use outside sources to find the answer</a:t>
            </a:r>
          </a:p>
        </p:txBody>
      </p:sp>
      <p:sp>
        <p:nvSpPr>
          <p:cNvPr id="85" name="Shape 85"/>
          <p:cNvSpPr txBox="1"/>
          <p:nvPr>
            <p:ph type="title"/>
          </p:nvPr>
        </p:nvSpPr>
        <p:spPr>
          <a:xfrm>
            <a:off x="447975" y="2061900"/>
            <a:ext cx="2481600" cy="1694100"/>
          </a:xfrm>
          <a:prstGeom prst="rect">
            <a:avLst/>
          </a:prstGeom>
        </p:spPr>
        <p:txBody>
          <a:bodyPr anchorCtr="0" anchor="t" bIns="91425" lIns="91425" rIns="91425" wrap="square" tIns="91425">
            <a:noAutofit/>
          </a:bodyPr>
          <a:lstStyle/>
          <a:p>
            <a:pPr indent="0" lvl="0" marL="0" rtl="0">
              <a:spcBef>
                <a:spcPts val="0"/>
              </a:spcBef>
              <a:spcAft>
                <a:spcPts val="1200"/>
              </a:spcAft>
              <a:buNone/>
            </a:pPr>
            <a:r>
              <a:rPr lang="en" sz="2100"/>
              <a:t>Take turns to answer questions in your team</a:t>
            </a:r>
          </a:p>
        </p:txBody>
      </p:sp>
      <p:sp>
        <p:nvSpPr>
          <p:cNvPr id="86" name="Shape 86"/>
          <p:cNvSpPr txBox="1"/>
          <p:nvPr>
            <p:ph type="title"/>
          </p:nvPr>
        </p:nvSpPr>
        <p:spPr>
          <a:xfrm>
            <a:off x="3286625" y="2061900"/>
            <a:ext cx="2481600" cy="2005800"/>
          </a:xfrm>
          <a:prstGeom prst="rect">
            <a:avLst/>
          </a:prstGeom>
        </p:spPr>
        <p:txBody>
          <a:bodyPr anchorCtr="0" anchor="t" bIns="91425" lIns="91425" rIns="91425" wrap="square" tIns="91425">
            <a:noAutofit/>
          </a:bodyPr>
          <a:lstStyle/>
          <a:p>
            <a:pPr indent="0" lvl="0" marL="0" rtl="0">
              <a:spcBef>
                <a:spcPts val="0"/>
              </a:spcBef>
              <a:spcAft>
                <a:spcPts val="1200"/>
              </a:spcAft>
              <a:buNone/>
            </a:pPr>
            <a:r>
              <a:rPr lang="en" sz="2100"/>
              <a:t>Award points for each correct answer</a:t>
            </a:r>
          </a:p>
        </p:txBody>
      </p:sp>
      <p:sp>
        <p:nvSpPr>
          <p:cNvPr id="87" name="Shape 87"/>
          <p:cNvSpPr txBox="1"/>
          <p:nvPr/>
        </p:nvSpPr>
        <p:spPr>
          <a:xfrm>
            <a:off x="283100" y="4654975"/>
            <a:ext cx="6244200" cy="257700"/>
          </a:xfrm>
          <a:prstGeom prst="rect">
            <a:avLst/>
          </a:prstGeom>
          <a:noFill/>
          <a:ln>
            <a:noFill/>
          </a:ln>
        </p:spPr>
        <p:txBody>
          <a:bodyPr anchorCtr="0" anchor="ctr" bIns="91425" lIns="91425" rIns="91425" wrap="square" tIns="91425">
            <a:noAutofit/>
          </a:bodyPr>
          <a:lstStyle/>
          <a:p>
            <a:pPr indent="0" lvl="0" marL="0" rtl="0">
              <a:spcBef>
                <a:spcPts val="0"/>
              </a:spcBef>
              <a:buNone/>
            </a:pPr>
            <a:r>
              <a:t/>
            </a:r>
            <a:endParaRPr i="1" sz="1200">
              <a:solidFill>
                <a:schemeClr val="accent5"/>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423600" y="504725"/>
            <a:ext cx="8296800" cy="2197200"/>
          </a:xfrm>
          <a:prstGeom prst="rect">
            <a:avLst/>
          </a:prstGeom>
        </p:spPr>
        <p:txBody>
          <a:bodyPr anchorCtr="0" anchor="t" bIns="91425" lIns="91425" rIns="91425" wrap="square" tIns="91425">
            <a:noAutofit/>
          </a:bodyPr>
          <a:lstStyle/>
          <a:p>
            <a:pPr indent="0" lvl="0" marL="0" algn="l">
              <a:spcBef>
                <a:spcPts val="0"/>
              </a:spcBef>
              <a:buNone/>
            </a:pPr>
            <a:r>
              <a:rPr lang="en" sz="3600"/>
              <a:t>The first </a:t>
            </a:r>
            <a:r>
              <a:rPr lang="en" sz="3600"/>
              <a:t>domesticated</a:t>
            </a:r>
            <a:r>
              <a:rPr lang="en" sz="3600"/>
              <a:t> animals used for milk were cows. Is that true of false?</a:t>
            </a:r>
          </a:p>
        </p:txBody>
      </p:sp>
      <p:pic>
        <p:nvPicPr>
          <p:cNvPr id="93" name="Shape 93"/>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94" name="Shape 94"/>
          <p:cNvSpPr txBox="1"/>
          <p:nvPr>
            <p:ph type="title"/>
          </p:nvPr>
        </p:nvSpPr>
        <p:spPr>
          <a:xfrm>
            <a:off x="501675" y="2945250"/>
            <a:ext cx="5522400" cy="1563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It’s unbelievably false. The very first animals that farmers used to raise and care for were actually goats and sheep. Both animals tend to be easier to shepard and are less fussy about what they eat. </a:t>
            </a:r>
          </a:p>
        </p:txBody>
      </p:sp>
      <p:sp>
        <p:nvSpPr>
          <p:cNvPr id="95" name="Shape 95"/>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96" name="Shape 96"/>
          <p:cNvPicPr preferRelativeResize="0"/>
          <p:nvPr/>
        </p:nvPicPr>
        <p:blipFill>
          <a:blip r:embed="rId4">
            <a:alphaModFix/>
          </a:blip>
          <a:stretch>
            <a:fillRect/>
          </a:stretch>
        </p:blipFill>
        <p:spPr>
          <a:xfrm>
            <a:off x="6377275" y="2701925"/>
            <a:ext cx="1805302" cy="1805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423600" y="504725"/>
            <a:ext cx="8296800" cy="1805400"/>
          </a:xfrm>
          <a:prstGeom prst="rect">
            <a:avLst/>
          </a:prstGeom>
        </p:spPr>
        <p:txBody>
          <a:bodyPr anchorCtr="0" anchor="t" bIns="91425" lIns="91425" rIns="91425" wrap="square" tIns="91425">
            <a:noAutofit/>
          </a:bodyPr>
          <a:lstStyle/>
          <a:p>
            <a:pPr indent="0" lvl="0" marL="0" rtl="0" algn="l">
              <a:spcBef>
                <a:spcPts val="0"/>
              </a:spcBef>
              <a:buNone/>
            </a:pPr>
            <a:r>
              <a:rPr lang="en" sz="3600"/>
              <a:t>Almost 30% of Holland has been reclaimed from the sea. Is that true or false?</a:t>
            </a:r>
          </a:p>
        </p:txBody>
      </p:sp>
      <p:pic>
        <p:nvPicPr>
          <p:cNvPr id="102" name="Shape 102"/>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103" name="Shape 103"/>
          <p:cNvSpPr txBox="1"/>
          <p:nvPr>
            <p:ph type="title"/>
          </p:nvPr>
        </p:nvSpPr>
        <p:spPr>
          <a:xfrm>
            <a:off x="501675" y="2945250"/>
            <a:ext cx="5522400" cy="1563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It’s actually false. Only 17% has been taken back from the sea, but interestingly, it also ha</a:t>
            </a:r>
            <a:r>
              <a:rPr lang="en" sz="1800">
                <a:solidFill>
                  <a:srgbClr val="FFFFFF"/>
                </a:solidFill>
                <a:latin typeface="Cambria"/>
                <a:ea typeface="Cambria"/>
                <a:cs typeface="Cambria"/>
                <a:sym typeface="Cambria"/>
              </a:rPr>
              <a:t>s </a:t>
            </a:r>
            <a:r>
              <a:rPr lang="en" sz="1800">
                <a:solidFill>
                  <a:srgbClr val="FFFFFF"/>
                </a:solidFill>
                <a:latin typeface="Cambria"/>
                <a:ea typeface="Cambria"/>
                <a:cs typeface="Cambria"/>
                <a:sym typeface="Cambria"/>
              </a:rPr>
              <a:t>50% of its land area at least one meter below sea level. This could potentially cause problems in the future.</a:t>
            </a:r>
          </a:p>
        </p:txBody>
      </p:sp>
      <p:sp>
        <p:nvSpPr>
          <p:cNvPr id="104" name="Shape 104"/>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105" name="Shape 105"/>
          <p:cNvPicPr preferRelativeResize="0"/>
          <p:nvPr/>
        </p:nvPicPr>
        <p:blipFill>
          <a:blip r:embed="rId4">
            <a:alphaModFix/>
          </a:blip>
          <a:stretch>
            <a:fillRect/>
          </a:stretch>
        </p:blipFill>
        <p:spPr>
          <a:xfrm>
            <a:off x="6068726" y="1957375"/>
            <a:ext cx="2701321" cy="2551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423600" y="504725"/>
            <a:ext cx="8296800" cy="2197200"/>
          </a:xfrm>
          <a:prstGeom prst="rect">
            <a:avLst/>
          </a:prstGeom>
        </p:spPr>
        <p:txBody>
          <a:bodyPr anchorCtr="0" anchor="t" bIns="91425" lIns="91425" rIns="91425" wrap="square" tIns="91425">
            <a:noAutofit/>
          </a:bodyPr>
          <a:lstStyle/>
          <a:p>
            <a:pPr indent="0" lvl="0" marL="0" rtl="0" algn="l">
              <a:spcBef>
                <a:spcPts val="0"/>
              </a:spcBef>
              <a:buNone/>
            </a:pPr>
            <a:r>
              <a:rPr lang="en" sz="3600"/>
              <a:t>The oil transported from Alaska to the rest of the US via pipeline never freezes in winter. Is that true or false?</a:t>
            </a:r>
          </a:p>
        </p:txBody>
      </p:sp>
      <p:pic>
        <p:nvPicPr>
          <p:cNvPr id="111" name="Shape 111"/>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112" name="Shape 112"/>
          <p:cNvSpPr txBox="1"/>
          <p:nvPr>
            <p:ph type="title"/>
          </p:nvPr>
        </p:nvSpPr>
        <p:spPr>
          <a:xfrm>
            <a:off x="501675" y="2945250"/>
            <a:ext cx="5522400" cy="1563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It’s surprisingly true! During the winter the oil travelling through the pipelines are heated to up to 25℃, thus ensuring it is fluid and can get it its destination</a:t>
            </a:r>
          </a:p>
        </p:txBody>
      </p:sp>
      <p:sp>
        <p:nvSpPr>
          <p:cNvPr id="113" name="Shape 113"/>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114" name="Shape 114"/>
          <p:cNvPicPr preferRelativeResize="0"/>
          <p:nvPr/>
        </p:nvPicPr>
        <p:blipFill rotWithShape="1">
          <a:blip r:embed="rId4">
            <a:alphaModFix/>
          </a:blip>
          <a:srcRect b="23810" l="0" r="0" t="20714"/>
          <a:stretch/>
        </p:blipFill>
        <p:spPr>
          <a:xfrm>
            <a:off x="6073575" y="2513076"/>
            <a:ext cx="2451725" cy="2040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18" name="Shape 118"/>
        <p:cNvGrpSpPr/>
        <p:nvPr/>
      </p:nvGrpSpPr>
      <p:grpSpPr>
        <a:xfrm>
          <a:off x="0" y="0"/>
          <a:ext cx="0" cy="0"/>
          <a:chOff x="0" y="0"/>
          <a:chExt cx="0" cy="0"/>
        </a:xfrm>
      </p:grpSpPr>
      <p:sp>
        <p:nvSpPr>
          <p:cNvPr id="119" name="Shape 119"/>
          <p:cNvSpPr txBox="1"/>
          <p:nvPr>
            <p:ph type="title"/>
          </p:nvPr>
        </p:nvSpPr>
        <p:spPr>
          <a:xfrm>
            <a:off x="423600" y="504725"/>
            <a:ext cx="8296800" cy="1487100"/>
          </a:xfrm>
          <a:prstGeom prst="rect">
            <a:avLst/>
          </a:prstGeom>
        </p:spPr>
        <p:txBody>
          <a:bodyPr anchorCtr="0" anchor="t" bIns="91425" lIns="91425" rIns="91425" wrap="square" tIns="91425">
            <a:noAutofit/>
          </a:bodyPr>
          <a:lstStyle/>
          <a:p>
            <a:pPr indent="0" lvl="0" marL="0" rtl="0" algn="l">
              <a:spcBef>
                <a:spcPts val="0"/>
              </a:spcBef>
              <a:buNone/>
            </a:pPr>
            <a:r>
              <a:rPr lang="en" sz="3600"/>
              <a:t>A Boeing 747 is not able to fly upside down. Is that true or false?</a:t>
            </a:r>
          </a:p>
        </p:txBody>
      </p:sp>
      <p:pic>
        <p:nvPicPr>
          <p:cNvPr id="120" name="Shape 120"/>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121" name="Shape 121"/>
          <p:cNvSpPr txBox="1"/>
          <p:nvPr>
            <p:ph type="title"/>
          </p:nvPr>
        </p:nvSpPr>
        <p:spPr>
          <a:xfrm>
            <a:off x="494225" y="2590200"/>
            <a:ext cx="5522400" cy="1563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It’s true! The weight distribution on the famous Boeing 747 is the reason why it isn’t able to do so. If it attempts to do so the wings would actually snap off.</a:t>
            </a:r>
          </a:p>
        </p:txBody>
      </p:sp>
      <p:sp>
        <p:nvSpPr>
          <p:cNvPr id="122" name="Shape 122"/>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123" name="Shape 123"/>
          <p:cNvPicPr preferRelativeResize="0"/>
          <p:nvPr/>
        </p:nvPicPr>
        <p:blipFill>
          <a:blip r:embed="rId4">
            <a:alphaModFix/>
          </a:blip>
          <a:stretch>
            <a:fillRect/>
          </a:stretch>
        </p:blipFill>
        <p:spPr>
          <a:xfrm>
            <a:off x="6169025" y="2144225"/>
            <a:ext cx="2822575" cy="21139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423600" y="504725"/>
            <a:ext cx="8296800" cy="2197200"/>
          </a:xfrm>
          <a:prstGeom prst="rect">
            <a:avLst/>
          </a:prstGeom>
        </p:spPr>
        <p:txBody>
          <a:bodyPr anchorCtr="0" anchor="t" bIns="91425" lIns="91425" rIns="91425" wrap="square" tIns="91425">
            <a:noAutofit/>
          </a:bodyPr>
          <a:lstStyle/>
          <a:p>
            <a:pPr indent="0" lvl="0" marL="0" rtl="0" algn="l">
              <a:spcBef>
                <a:spcPts val="0"/>
              </a:spcBef>
              <a:buNone/>
            </a:pPr>
            <a:r>
              <a:rPr lang="en" sz="3600"/>
              <a:t>A scuba diver is not able to pass wind when they are below 10 meters. Is that true of false?</a:t>
            </a:r>
          </a:p>
        </p:txBody>
      </p:sp>
      <p:pic>
        <p:nvPicPr>
          <p:cNvPr id="129" name="Shape 129"/>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130" name="Shape 130"/>
          <p:cNvSpPr txBox="1"/>
          <p:nvPr>
            <p:ph type="title"/>
          </p:nvPr>
        </p:nvSpPr>
        <p:spPr>
          <a:xfrm>
            <a:off x="501675" y="2945250"/>
            <a:ext cx="5522400" cy="1563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It’s strangely true. Once a diver goes below 10 meters the pressure caused from the water means that ‘air’ cannot be released.</a:t>
            </a:r>
          </a:p>
        </p:txBody>
      </p:sp>
      <p:sp>
        <p:nvSpPr>
          <p:cNvPr id="131" name="Shape 131"/>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132" name="Shape 132"/>
          <p:cNvPicPr preferRelativeResize="0"/>
          <p:nvPr/>
        </p:nvPicPr>
        <p:blipFill>
          <a:blip r:embed="rId4">
            <a:alphaModFix/>
          </a:blip>
          <a:stretch>
            <a:fillRect/>
          </a:stretch>
        </p:blipFill>
        <p:spPr>
          <a:xfrm>
            <a:off x="6176475" y="2854325"/>
            <a:ext cx="2327666" cy="174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423600" y="504725"/>
            <a:ext cx="8296800" cy="1896600"/>
          </a:xfrm>
          <a:prstGeom prst="rect">
            <a:avLst/>
          </a:prstGeom>
        </p:spPr>
        <p:txBody>
          <a:bodyPr anchorCtr="0" anchor="t" bIns="91425" lIns="91425" rIns="91425" wrap="square" tIns="91425">
            <a:noAutofit/>
          </a:bodyPr>
          <a:lstStyle/>
          <a:p>
            <a:pPr indent="0" lvl="0" marL="0" rtl="0" algn="l">
              <a:spcBef>
                <a:spcPts val="0"/>
              </a:spcBef>
              <a:buNone/>
            </a:pPr>
            <a:r>
              <a:rPr lang="en" sz="3600"/>
              <a:t>My mother used to tell me that it’s impossible to sneeze with your eyes open. Was she right?</a:t>
            </a:r>
          </a:p>
        </p:txBody>
      </p:sp>
      <p:pic>
        <p:nvPicPr>
          <p:cNvPr id="138" name="Shape 138"/>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139" name="Shape 139"/>
          <p:cNvSpPr txBox="1"/>
          <p:nvPr>
            <p:ph type="title"/>
          </p:nvPr>
        </p:nvSpPr>
        <p:spPr>
          <a:xfrm>
            <a:off x="501675" y="2945250"/>
            <a:ext cx="5522400" cy="1563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She was right. Sneezing with your eyes open would cause them to pop out! Even more strangely there are some people who can do this, but they are an exception.</a:t>
            </a:r>
          </a:p>
        </p:txBody>
      </p:sp>
      <p:sp>
        <p:nvSpPr>
          <p:cNvPr id="140" name="Shape 140"/>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141" name="Shape 141"/>
          <p:cNvPicPr preferRelativeResize="0"/>
          <p:nvPr/>
        </p:nvPicPr>
        <p:blipFill>
          <a:blip r:embed="rId4">
            <a:alphaModFix/>
          </a:blip>
          <a:stretch>
            <a:fillRect/>
          </a:stretch>
        </p:blipFill>
        <p:spPr>
          <a:xfrm>
            <a:off x="6176475" y="2553725"/>
            <a:ext cx="2815124" cy="18831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423600" y="504725"/>
            <a:ext cx="8296800" cy="1383000"/>
          </a:xfrm>
          <a:prstGeom prst="rect">
            <a:avLst/>
          </a:prstGeom>
        </p:spPr>
        <p:txBody>
          <a:bodyPr anchorCtr="0" anchor="t" bIns="91425" lIns="91425" rIns="91425" wrap="square" tIns="91425">
            <a:noAutofit/>
          </a:bodyPr>
          <a:lstStyle/>
          <a:p>
            <a:pPr indent="0" lvl="0" marL="0" rtl="0" algn="l">
              <a:spcBef>
                <a:spcPts val="0"/>
              </a:spcBef>
              <a:buNone/>
            </a:pPr>
            <a:r>
              <a:rPr lang="en" sz="3600"/>
              <a:t>A giraffe can clean its ears with its tongue. Is that true of false?</a:t>
            </a:r>
          </a:p>
        </p:txBody>
      </p:sp>
      <p:pic>
        <p:nvPicPr>
          <p:cNvPr id="147" name="Shape 147"/>
          <p:cNvPicPr preferRelativeResize="0"/>
          <p:nvPr/>
        </p:nvPicPr>
        <p:blipFill>
          <a:blip r:embed="rId3">
            <a:alphaModFix/>
          </a:blip>
          <a:stretch>
            <a:fillRect/>
          </a:stretch>
        </p:blipFill>
        <p:spPr>
          <a:xfrm>
            <a:off x="8396950" y="4812025"/>
            <a:ext cx="323440" cy="256199"/>
          </a:xfrm>
          <a:prstGeom prst="rect">
            <a:avLst/>
          </a:prstGeom>
          <a:noFill/>
          <a:ln>
            <a:noFill/>
          </a:ln>
        </p:spPr>
      </p:pic>
      <p:sp>
        <p:nvSpPr>
          <p:cNvPr id="148" name="Shape 148"/>
          <p:cNvSpPr txBox="1"/>
          <p:nvPr>
            <p:ph type="title"/>
          </p:nvPr>
        </p:nvSpPr>
        <p:spPr>
          <a:xfrm>
            <a:off x="501675" y="2267325"/>
            <a:ext cx="4375800" cy="2241900"/>
          </a:xfrm>
          <a:prstGeom prst="rect">
            <a:avLst/>
          </a:prstGeom>
        </p:spPr>
        <p:txBody>
          <a:bodyPr anchorCtr="0" anchor="t" bIns="91425" lIns="91425" rIns="91425" wrap="square" tIns="91425">
            <a:noAutofit/>
          </a:bodyPr>
          <a:lstStyle/>
          <a:p>
            <a:pPr indent="0" lvl="0" marL="0" rtl="0" algn="l">
              <a:spcBef>
                <a:spcPts val="0"/>
              </a:spcBef>
              <a:buNone/>
            </a:pPr>
            <a:r>
              <a:rPr lang="en" sz="1800">
                <a:latin typeface="Cambria"/>
                <a:ea typeface="Cambria"/>
                <a:cs typeface="Cambria"/>
                <a:sym typeface="Cambria"/>
              </a:rPr>
              <a:t>It’s insanely true. A </a:t>
            </a:r>
            <a:r>
              <a:rPr lang="en" sz="1800">
                <a:latin typeface="Cambria"/>
                <a:ea typeface="Cambria"/>
                <a:cs typeface="Cambria"/>
                <a:sym typeface="Cambria"/>
              </a:rPr>
              <a:t>giraffe</a:t>
            </a:r>
            <a:r>
              <a:rPr lang="en" sz="1800">
                <a:latin typeface="Cambria"/>
                <a:ea typeface="Cambria"/>
                <a:cs typeface="Cambria"/>
                <a:sym typeface="Cambria"/>
              </a:rPr>
              <a:t> has a tongue that’s almost 50 cm long, which is just long enough!</a:t>
            </a:r>
          </a:p>
        </p:txBody>
      </p:sp>
      <p:sp>
        <p:nvSpPr>
          <p:cNvPr id="149" name="Shape 149"/>
          <p:cNvSpPr txBox="1"/>
          <p:nvPr/>
        </p:nvSpPr>
        <p:spPr>
          <a:xfrm>
            <a:off x="320225" y="4752475"/>
            <a:ext cx="6202500" cy="2562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 sz="700">
                <a:solidFill>
                  <a:srgbClr val="FFFFFF"/>
                </a:solidFill>
              </a:rPr>
              <a:t>Created by ESLTalkingPoints.com 2017 Free for use in classrooms</a:t>
            </a:r>
          </a:p>
        </p:txBody>
      </p:sp>
      <p:pic>
        <p:nvPicPr>
          <p:cNvPr id="150" name="Shape 150"/>
          <p:cNvPicPr preferRelativeResize="0"/>
          <p:nvPr/>
        </p:nvPicPr>
        <p:blipFill>
          <a:blip r:embed="rId4">
            <a:alphaModFix/>
          </a:blip>
          <a:stretch>
            <a:fillRect/>
          </a:stretch>
        </p:blipFill>
        <p:spPr>
          <a:xfrm>
            <a:off x="5260675" y="2181600"/>
            <a:ext cx="3343726" cy="21560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